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B6ED05-9F73-4C7B-BD53-8F9BD0A75501}" v="1" dt="2023-03-17T13:04:07.8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Dartayvia" userId="a694c79a-5c0e-4384-8328-fcb030cbbd2b" providerId="ADAL" clId="{3BB6ED05-9F73-4C7B-BD53-8F9BD0A75501}"/>
    <pc:docChg chg="custSel modSld">
      <pc:chgData name="Thomas, Dartayvia" userId="a694c79a-5c0e-4384-8328-fcb030cbbd2b" providerId="ADAL" clId="{3BB6ED05-9F73-4C7B-BD53-8F9BD0A75501}" dt="2023-03-17T13:28:37.705" v="999" actId="20577"/>
      <pc:docMkLst>
        <pc:docMk/>
      </pc:docMkLst>
      <pc:sldChg chg="modSp mod">
        <pc:chgData name="Thomas, Dartayvia" userId="a694c79a-5c0e-4384-8328-fcb030cbbd2b" providerId="ADAL" clId="{3BB6ED05-9F73-4C7B-BD53-8F9BD0A75501}" dt="2023-03-17T13:28:30.286" v="980" actId="20577"/>
        <pc:sldMkLst>
          <pc:docMk/>
          <pc:sldMk cId="0" sldId="257"/>
        </pc:sldMkLst>
        <pc:spChg chg="mod">
          <ac:chgData name="Thomas, Dartayvia" userId="a694c79a-5c0e-4384-8328-fcb030cbbd2b" providerId="ADAL" clId="{3BB6ED05-9F73-4C7B-BD53-8F9BD0A75501}" dt="2023-03-17T13:28:30.286" v="980" actId="20577"/>
          <ac:spMkLst>
            <pc:docMk/>
            <pc:sldMk cId="0" sldId="257"/>
            <ac:spMk id="11" creationId="{23700F73-3A49-415E-B9B2-0E6746A2FCDB}"/>
          </ac:spMkLst>
        </pc:spChg>
      </pc:sldChg>
      <pc:sldChg chg="modSp mod">
        <pc:chgData name="Thomas, Dartayvia" userId="a694c79a-5c0e-4384-8328-fcb030cbbd2b" providerId="ADAL" clId="{3BB6ED05-9F73-4C7B-BD53-8F9BD0A75501}" dt="2023-03-17T13:28:37.705" v="999" actId="20577"/>
        <pc:sldMkLst>
          <pc:docMk/>
          <pc:sldMk cId="1715711071" sldId="261"/>
        </pc:sldMkLst>
        <pc:spChg chg="mod">
          <ac:chgData name="Thomas, Dartayvia" userId="a694c79a-5c0e-4384-8328-fcb030cbbd2b" providerId="ADAL" clId="{3BB6ED05-9F73-4C7B-BD53-8F9BD0A75501}" dt="2023-03-17T13:28:37.705" v="999" actId="20577"/>
          <ac:spMkLst>
            <pc:docMk/>
            <pc:sldMk cId="1715711071" sldId="261"/>
            <ac:spMk id="11" creationId="{23700F73-3A49-415E-B9B2-0E6746A2FCDB}"/>
          </ac:spMkLst>
        </pc:spChg>
      </pc:sldChg>
      <pc:sldChg chg="modSp mod">
        <pc:chgData name="Thomas, Dartayvia" userId="a694c79a-5c0e-4384-8328-fcb030cbbd2b" providerId="ADAL" clId="{3BB6ED05-9F73-4C7B-BD53-8F9BD0A75501}" dt="2023-03-17T13:14:43.089" v="661" actId="20577"/>
        <pc:sldMkLst>
          <pc:docMk/>
          <pc:sldMk cId="2851034882" sldId="264"/>
        </pc:sldMkLst>
        <pc:spChg chg="mod">
          <ac:chgData name="Thomas, Dartayvia" userId="a694c79a-5c0e-4384-8328-fcb030cbbd2b" providerId="ADAL" clId="{3BB6ED05-9F73-4C7B-BD53-8F9BD0A75501}" dt="2023-03-17T13:03:36.399" v="14" actId="20577"/>
          <ac:spMkLst>
            <pc:docMk/>
            <pc:sldMk cId="2851034882" sldId="264"/>
            <ac:spMk id="2" creationId="{FD5202AA-C441-4D39-88DA-989BA25CBBCD}"/>
          </ac:spMkLst>
        </pc:spChg>
        <pc:spChg chg="mod">
          <ac:chgData name="Thomas, Dartayvia" userId="a694c79a-5c0e-4384-8328-fcb030cbbd2b" providerId="ADAL" clId="{3BB6ED05-9F73-4C7B-BD53-8F9BD0A75501}" dt="2023-03-17T13:14:43.089" v="661" actId="20577"/>
          <ac:spMkLst>
            <pc:docMk/>
            <pc:sldMk cId="2851034882" sldId="264"/>
            <ac:spMk id="4" creationId="{31791653-EC22-4455-AD31-D4C8B93EAA14}"/>
          </ac:spMkLst>
        </pc:spChg>
        <pc:spChg chg="mod">
          <ac:chgData name="Thomas, Dartayvia" userId="a694c79a-5c0e-4384-8328-fcb030cbbd2b" providerId="ADAL" clId="{3BB6ED05-9F73-4C7B-BD53-8F9BD0A75501}" dt="2023-03-17T13:08:35.552" v="215" actId="20577"/>
          <ac:spMkLst>
            <pc:docMk/>
            <pc:sldMk cId="2851034882" sldId="264"/>
            <ac:spMk id="7" creationId="{6A1F7BB7-6103-4D0C-A35E-B923B4953942}"/>
          </ac:spMkLst>
        </pc:spChg>
        <pc:spChg chg="mod">
          <ac:chgData name="Thomas, Dartayvia" userId="a694c79a-5c0e-4384-8328-fcb030cbbd2b" providerId="ADAL" clId="{3BB6ED05-9F73-4C7B-BD53-8F9BD0A75501}" dt="2023-03-17T13:11:29.576" v="518" actId="1076"/>
          <ac:spMkLst>
            <pc:docMk/>
            <pc:sldMk cId="2851034882" sldId="264"/>
            <ac:spMk id="10" creationId="{A11349C9-89CB-43A5-B69F-A1C87D4684FF}"/>
          </ac:spMkLst>
        </pc:spChg>
        <pc:spChg chg="mod">
          <ac:chgData name="Thomas, Dartayvia" userId="a694c79a-5c0e-4384-8328-fcb030cbbd2b" providerId="ADAL" clId="{3BB6ED05-9F73-4C7B-BD53-8F9BD0A75501}" dt="2023-03-17T13:09:17.934" v="339" actId="14100"/>
          <ac:spMkLst>
            <pc:docMk/>
            <pc:sldMk cId="2851034882" sldId="264"/>
            <ac:spMk id="13" creationId="{A8BB39BF-FA55-478F-B23F-3762C717E936}"/>
          </ac:spMkLst>
        </pc:spChg>
        <pc:spChg chg="mod">
          <ac:chgData name="Thomas, Dartayvia" userId="a694c79a-5c0e-4384-8328-fcb030cbbd2b" providerId="ADAL" clId="{3BB6ED05-9F73-4C7B-BD53-8F9BD0A75501}" dt="2023-03-17T13:11:25.772" v="517" actId="1076"/>
          <ac:spMkLst>
            <pc:docMk/>
            <pc:sldMk cId="2851034882" sldId="264"/>
            <ac:spMk id="16" creationId="{B080B0BC-DCB1-4473-BDB7-B3E0DBC54321}"/>
          </ac:spMkLst>
        </pc:spChg>
      </pc:sldChg>
      <pc:sldChg chg="modSp mod">
        <pc:chgData name="Thomas, Dartayvia" userId="a694c79a-5c0e-4384-8328-fcb030cbbd2b" providerId="ADAL" clId="{3BB6ED05-9F73-4C7B-BD53-8F9BD0A75501}" dt="2023-03-17T13:03:59.138" v="43" actId="20577"/>
        <pc:sldMkLst>
          <pc:docMk/>
          <pc:sldMk cId="1852475495" sldId="270"/>
        </pc:sldMkLst>
        <pc:spChg chg="mod">
          <ac:chgData name="Thomas, Dartayvia" userId="a694c79a-5c0e-4384-8328-fcb030cbbd2b" providerId="ADAL" clId="{3BB6ED05-9F73-4C7B-BD53-8F9BD0A75501}" dt="2023-03-17T13:03:59.138" v="43" actId="20577"/>
          <ac:spMkLst>
            <pc:docMk/>
            <pc:sldMk cId="1852475495" sldId="270"/>
            <ac:spMk id="2" creationId="{FD5202AA-C441-4D39-88DA-989BA25CBBCD}"/>
          </ac:spMkLst>
        </pc:spChg>
      </pc:sldChg>
      <pc:sldChg chg="delSp modSp mod">
        <pc:chgData name="Thomas, Dartayvia" userId="a694c79a-5c0e-4384-8328-fcb030cbbd2b" providerId="ADAL" clId="{3BB6ED05-9F73-4C7B-BD53-8F9BD0A75501}" dt="2023-03-17T13:15:36.887" v="735"/>
        <pc:sldMkLst>
          <pc:docMk/>
          <pc:sldMk cId="2467706725" sldId="271"/>
        </pc:sldMkLst>
        <pc:spChg chg="mod">
          <ac:chgData name="Thomas, Dartayvia" userId="a694c79a-5c0e-4384-8328-fcb030cbbd2b" providerId="ADAL" clId="{3BB6ED05-9F73-4C7B-BD53-8F9BD0A75501}" dt="2023-03-17T13:03:41.694" v="23" actId="20577"/>
          <ac:spMkLst>
            <pc:docMk/>
            <pc:sldMk cId="2467706725" sldId="271"/>
            <ac:spMk id="2" creationId="{FD5202AA-C441-4D39-88DA-989BA25CBBCD}"/>
          </ac:spMkLst>
        </pc:spChg>
        <pc:spChg chg="mod">
          <ac:chgData name="Thomas, Dartayvia" userId="a694c79a-5c0e-4384-8328-fcb030cbbd2b" providerId="ADAL" clId="{3BB6ED05-9F73-4C7B-BD53-8F9BD0A75501}" dt="2023-03-17T13:15:29.878" v="733" actId="14100"/>
          <ac:spMkLst>
            <pc:docMk/>
            <pc:sldMk cId="2467706725" sldId="271"/>
            <ac:spMk id="7" creationId="{6A1F7BB7-6103-4D0C-A35E-B923B4953942}"/>
          </ac:spMkLst>
        </pc:spChg>
        <pc:spChg chg="del mod">
          <ac:chgData name="Thomas, Dartayvia" userId="a694c79a-5c0e-4384-8328-fcb030cbbd2b" providerId="ADAL" clId="{3BB6ED05-9F73-4C7B-BD53-8F9BD0A75501}" dt="2023-03-17T13:15:36.887" v="735"/>
          <ac:spMkLst>
            <pc:docMk/>
            <pc:sldMk cId="2467706725" sldId="271"/>
            <ac:spMk id="13" creationId="{00000000-0000-0000-0000-000000000000}"/>
          </ac:spMkLst>
        </pc:spChg>
        <pc:spChg chg="mod">
          <ac:chgData name="Thomas, Dartayvia" userId="a694c79a-5c0e-4384-8328-fcb030cbbd2b" providerId="ADAL" clId="{3BB6ED05-9F73-4C7B-BD53-8F9BD0A75501}" dt="2023-03-17T13:15:12.500" v="708" actId="20577"/>
          <ac:spMkLst>
            <pc:docMk/>
            <pc:sldMk cId="2467706725" sldId="271"/>
            <ac:spMk id="18" creationId="{00000000-0000-0000-0000-000000000000}"/>
          </ac:spMkLst>
        </pc:spChg>
      </pc:sldChg>
      <pc:sldChg chg="delSp modSp mod">
        <pc:chgData name="Thomas, Dartayvia" userId="a694c79a-5c0e-4384-8328-fcb030cbbd2b" providerId="ADAL" clId="{3BB6ED05-9F73-4C7B-BD53-8F9BD0A75501}" dt="2023-03-17T13:04:07.804" v="59" actId="478"/>
        <pc:sldMkLst>
          <pc:docMk/>
          <pc:sldMk cId="2204280826" sldId="272"/>
        </pc:sldMkLst>
        <pc:spChg chg="mod">
          <ac:chgData name="Thomas, Dartayvia" userId="a694c79a-5c0e-4384-8328-fcb030cbbd2b" providerId="ADAL" clId="{3BB6ED05-9F73-4C7B-BD53-8F9BD0A75501}" dt="2023-03-17T13:04:04.940" v="58" actId="20577"/>
          <ac:spMkLst>
            <pc:docMk/>
            <pc:sldMk cId="2204280826" sldId="272"/>
            <ac:spMk id="2" creationId="{FD5202AA-C441-4D39-88DA-989BA25CBBCD}"/>
          </ac:spMkLst>
        </pc:spChg>
        <pc:picChg chg="del">
          <ac:chgData name="Thomas, Dartayvia" userId="a694c79a-5c0e-4384-8328-fcb030cbbd2b" providerId="ADAL" clId="{3BB6ED05-9F73-4C7B-BD53-8F9BD0A75501}" dt="2023-03-17T13:04:07.804" v="59" actId="478"/>
          <ac:picMkLst>
            <pc:docMk/>
            <pc:sldMk cId="2204280826" sldId="272"/>
            <ac:picMk id="1026" creationId="{04D51A79-AD68-3EC9-5E28-FF4B6B8F2F93}"/>
          </ac:picMkLst>
        </pc:picChg>
      </pc:sldChg>
      <pc:sldChg chg="modSp mod">
        <pc:chgData name="Thomas, Dartayvia" userId="a694c79a-5c0e-4384-8328-fcb030cbbd2b" providerId="ADAL" clId="{3BB6ED05-9F73-4C7B-BD53-8F9BD0A75501}" dt="2023-03-17T13:17:56.942" v="961" actId="20577"/>
        <pc:sldMkLst>
          <pc:docMk/>
          <pc:sldMk cId="2043320475" sldId="273"/>
        </pc:sldMkLst>
        <pc:spChg chg="mod">
          <ac:chgData name="Thomas, Dartayvia" userId="a694c79a-5c0e-4384-8328-fcb030cbbd2b" providerId="ADAL" clId="{3BB6ED05-9F73-4C7B-BD53-8F9BD0A75501}" dt="2023-03-17T13:03:46.585" v="32" actId="20577"/>
          <ac:spMkLst>
            <pc:docMk/>
            <pc:sldMk cId="2043320475" sldId="273"/>
            <ac:spMk id="2" creationId="{FD5202AA-C441-4D39-88DA-989BA25CBBCD}"/>
          </ac:spMkLst>
        </pc:spChg>
        <pc:spChg chg="mod">
          <ac:chgData name="Thomas, Dartayvia" userId="a694c79a-5c0e-4384-8328-fcb030cbbd2b" providerId="ADAL" clId="{3BB6ED05-9F73-4C7B-BD53-8F9BD0A75501}" dt="2023-03-17T13:16:27.623" v="772" actId="20577"/>
          <ac:spMkLst>
            <pc:docMk/>
            <pc:sldMk cId="2043320475" sldId="273"/>
            <ac:spMk id="11" creationId="{E7395489-B369-4270-BAEF-632D8344F606}"/>
          </ac:spMkLst>
        </pc:spChg>
        <pc:spChg chg="mod">
          <ac:chgData name="Thomas, Dartayvia" userId="a694c79a-5c0e-4384-8328-fcb030cbbd2b" providerId="ADAL" clId="{3BB6ED05-9F73-4C7B-BD53-8F9BD0A75501}" dt="2023-03-17T13:15:55.783" v="755" actId="20577"/>
          <ac:spMkLst>
            <pc:docMk/>
            <pc:sldMk cId="2043320475" sldId="273"/>
            <ac:spMk id="16" creationId="{00000000-0000-0000-0000-000000000000}"/>
          </ac:spMkLst>
        </pc:spChg>
        <pc:spChg chg="mod">
          <ac:chgData name="Thomas, Dartayvia" userId="a694c79a-5c0e-4384-8328-fcb030cbbd2b" providerId="ADAL" clId="{3BB6ED05-9F73-4C7B-BD53-8F9BD0A75501}" dt="2023-03-17T13:17:56.942" v="961" actId="20577"/>
          <ac:spMkLst>
            <pc:docMk/>
            <pc:sldMk cId="2043320475" sldId="273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732336" y="2967335"/>
            <a:ext cx="107273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Mar. 20-24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465383" y="1945857"/>
            <a:ext cx="725506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Mar. </a:t>
            </a:r>
            <a:r>
              <a:rPr lang="en-US" sz="54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20-24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1196095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March 20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1" y="4365362"/>
            <a:ext cx="414405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Students can use proper technique to perform exercises</a:t>
            </a: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Students can follow the rules and use strategy for spike ball, ring toss, and other recreational games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703060" y="1870076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485178" y="2985397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849947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91653-EC22-4455-AD31-D4C8B93EAA14}"/>
              </a:ext>
            </a:extLst>
          </p:cNvPr>
          <p:cNvSpPr txBox="1"/>
          <p:nvPr/>
        </p:nvSpPr>
        <p:spPr>
          <a:xfrm>
            <a:off x="6871317" y="3510109"/>
            <a:ext cx="52014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Review of station/circuit exercises &amp; students will go 30 seconds for each station</a:t>
            </a:r>
          </a:p>
          <a:p>
            <a:r>
              <a:rPr lang="en-US" dirty="0"/>
              <a:t>2. Coach will use volunteers to demonstrate and explain the rules of spike ball</a:t>
            </a:r>
          </a:p>
          <a:p>
            <a:r>
              <a:rPr lang="en-US" dirty="0"/>
              <a:t>3. Students will practice in pairs (king of court) playing to 15</a:t>
            </a:r>
          </a:p>
          <a:p>
            <a:r>
              <a:rPr lang="en-US" dirty="0"/>
              <a:t>4. Those not doing spike ball can do other rec game options </a:t>
            </a:r>
          </a:p>
          <a:p>
            <a:r>
              <a:rPr lang="en-US" dirty="0"/>
              <a:t>5. Free Play if time permits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548C42-321A-407D-9568-751EF308D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56" y="1835204"/>
            <a:ext cx="5713426" cy="240812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8BB39BF-FA55-478F-B23F-3762C717E936}"/>
              </a:ext>
            </a:extLst>
          </p:cNvPr>
          <p:cNvSpPr txBox="1"/>
          <p:nvPr/>
        </p:nvSpPr>
        <p:spPr>
          <a:xfrm>
            <a:off x="7625918" y="577049"/>
            <a:ext cx="43766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use proper technique for stretching and completing exercises</a:t>
            </a:r>
          </a:p>
          <a:p>
            <a:endParaRPr lang="en-US" dirty="0"/>
          </a:p>
          <a:p>
            <a:r>
              <a:rPr lang="en-US" dirty="0"/>
              <a:t>I can explain and follow game rules for spike ball, ring toss, and other rec games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11AA18-4253-4C6E-AC83-698D2D1313B0}"/>
              </a:ext>
            </a:extLst>
          </p:cNvPr>
          <p:cNvSpPr txBox="1"/>
          <p:nvPr/>
        </p:nvSpPr>
        <p:spPr>
          <a:xfrm>
            <a:off x="7485178" y="2270186"/>
            <a:ext cx="357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will go through stretches with coaches' lead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0B0BC-DCB1-4473-BDB7-B3E0DBC54321}"/>
              </a:ext>
            </a:extLst>
          </p:cNvPr>
          <p:cNvSpPr txBox="1"/>
          <p:nvPr/>
        </p:nvSpPr>
        <p:spPr>
          <a:xfrm>
            <a:off x="7276074" y="6488668"/>
            <a:ext cx="343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516165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March 21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4420054"/>
            <a:ext cx="35067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*same as previous day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5-10 minute static &amp; dynamic stretches (5 minutes locker rooms)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use strategy along with work as a team to compete in dodgeball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Same as Monday for classes that did not meet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7" y="711282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March 22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19269" y="477893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1. Same as Monday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Stretches 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5173" y="543289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Monday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Cardio: relay tic tac toe using bodies (with different color jerseys)</a:t>
            </a:r>
          </a:p>
          <a:p>
            <a:pPr marL="228600" indent="-228600">
              <a:buAutoNum type="arabicPeriod"/>
            </a:pPr>
            <a:r>
              <a:rPr lang="en-US" sz="1200" dirty="0"/>
              <a:t>Spike ball and other rec game options</a:t>
            </a:r>
          </a:p>
          <a:p>
            <a:pPr marL="228600" indent="-228600">
              <a:buAutoNum type="arabicPeriod"/>
            </a:pPr>
            <a:r>
              <a:rPr lang="en-US" sz="1200" dirty="0"/>
              <a:t>Free </a:t>
            </a:r>
            <a:r>
              <a:rPr lang="en-US" sz="1200"/>
              <a:t>Play if time permits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6" y="711487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March 23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2" y="460615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737" y="5219632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Same as previous day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8" y="457431"/>
            <a:ext cx="5253351" cy="27084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March 24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demonstrate my understanding of the rules, procedures, and expectations by following them during class time and asking questions to teacher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0776" y="21483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885BD82-51C9-4F0C-906C-8DBA5D92853B}"/>
              </a:ext>
            </a:extLst>
          </p:cNvPr>
          <p:cNvSpPr/>
          <p:nvPr/>
        </p:nvSpPr>
        <p:spPr>
          <a:xfrm>
            <a:off x="1290776" y="204438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72400-6A2E-41A6-9F43-E2DAEBF426CB}"/>
              </a:ext>
            </a:extLst>
          </p:cNvPr>
          <p:cNvSpPr/>
          <p:nvPr/>
        </p:nvSpPr>
        <p:spPr>
          <a:xfrm>
            <a:off x="1033511" y="2000955"/>
            <a:ext cx="497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https://www.youtube.com/watch?v=az_oouQa6VY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20674</TotalTime>
  <Words>1341</Words>
  <Application>Microsoft Office PowerPoint</Application>
  <PresentationFormat>Widescreen</PresentationFormat>
  <Paragraphs>150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77</cp:revision>
  <dcterms:created xsi:type="dcterms:W3CDTF">2022-07-27T15:29:14Z</dcterms:created>
  <dcterms:modified xsi:type="dcterms:W3CDTF">2023-03-17T13:28:44Z</dcterms:modified>
</cp:coreProperties>
</file>